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85" r:id="rId19"/>
    <p:sldId id="266" r:id="rId20"/>
    <p:sldId id="268" r:id="rId21"/>
    <p:sldId id="273" r:id="rId22"/>
    <p:sldId id="272" r:id="rId23"/>
    <p:sldId id="281" r:id="rId24"/>
    <p:sldId id="280" r:id="rId25"/>
    <p:sldId id="279" r:id="rId2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vide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pic>
        <p:nvPicPr>
          <p:cNvPr id="5" name="תמונה 4"/>
          <p:cNvPicPr>
            <a:picLocks noChangeAspect="1"/>
          </p:cNvPicPr>
          <p:nvPr/>
        </p:nvPicPr>
        <p:blipFill rotWithShape="1">
          <a:blip r:embed="rId3"/>
          <a:srcRect l="17925" t="44399" r="30775" b="16401"/>
          <a:stretch/>
        </p:blipFill>
        <p:spPr>
          <a:xfrm>
            <a:off x="1865377" y="1819771"/>
            <a:ext cx="6574968" cy="2826083"/>
          </a:xfrm>
          <a:prstGeom prst="rect">
            <a:avLst/>
          </a:prstGeom>
        </p:spPr>
      </p:pic>
      <p:sp>
        <p:nvSpPr>
          <p:cNvPr id="10" name="TextBox 9"/>
          <p:cNvSpPr txBox="1"/>
          <p:nvPr/>
        </p:nvSpPr>
        <p:spPr>
          <a:xfrm>
            <a:off x="8753856" y="1644249"/>
            <a:ext cx="2680208" cy="1754326"/>
          </a:xfrm>
          <a:prstGeom prst="rect">
            <a:avLst/>
          </a:prstGeom>
          <a:noFill/>
        </p:spPr>
        <p:txBody>
          <a:bodyPr wrap="square" rtlCol="1">
            <a:spAutoFit/>
          </a:bodyPr>
          <a:lstStyle/>
          <a:p>
            <a:pPr algn="l"/>
            <a:r>
              <a:rPr lang="en-US" b="1" dirty="0" smtClean="0">
                <a:latin typeface="Maiandra GD" panose="020E0502030308020204" pitchFamily="34" charset="0"/>
              </a:rPr>
              <a:t>I added another binary column for zircon and tested if the algorithm can predict by location whether there are zircons or not.</a:t>
            </a:r>
            <a:endParaRPr lang="he-IL" b="1" dirty="0">
              <a:latin typeface="Maiandra GD" panose="020E0502030308020204" pitchFamily="34" charset="0"/>
            </a:endParaRPr>
          </a:p>
        </p:txBody>
      </p:sp>
      <p:pic>
        <p:nvPicPr>
          <p:cNvPr id="7" name="תמונה 6"/>
          <p:cNvPicPr>
            <a:picLocks noChangeAspect="1"/>
          </p:cNvPicPr>
          <p:nvPr/>
        </p:nvPicPr>
        <p:blipFill rotWithShape="1">
          <a:blip r:embed="rId4"/>
          <a:srcRect l="16950" t="42267" r="59050" b="44399"/>
          <a:stretch/>
        </p:blipFill>
        <p:spPr>
          <a:xfrm>
            <a:off x="4393997" y="5093265"/>
            <a:ext cx="4359859" cy="1362456"/>
          </a:xfrm>
          <a:prstGeom prst="rect">
            <a:avLst/>
          </a:prstGeom>
        </p:spPr>
      </p:pic>
      <p:sp>
        <p:nvSpPr>
          <p:cNvPr id="9" name="TextBox 8"/>
          <p:cNvSpPr txBox="1"/>
          <p:nvPr/>
        </p:nvSpPr>
        <p:spPr>
          <a:xfrm>
            <a:off x="1277112" y="1459583"/>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One stone model</a:t>
            </a:r>
            <a:endParaRPr lang="he-IL" b="1" dirty="0">
              <a:latin typeface="Maiandra GD" panose="020E0502030308020204" pitchFamily="34" charset="0"/>
            </a:endParaRPr>
          </a:p>
        </p:txBody>
      </p:sp>
      <p:pic>
        <p:nvPicPr>
          <p:cNvPr id="8" name="תמונה 7"/>
          <p:cNvPicPr>
            <a:picLocks noChangeAspect="1"/>
          </p:cNvPicPr>
          <p:nvPr/>
        </p:nvPicPr>
        <p:blipFill rotWithShape="1">
          <a:blip r:embed="rId5"/>
          <a:srcRect l="17850" t="55673" r="69100" b="41601"/>
          <a:stretch/>
        </p:blipFill>
        <p:spPr>
          <a:xfrm>
            <a:off x="8969172" y="3456432"/>
            <a:ext cx="2464892" cy="289718"/>
          </a:xfrm>
          <a:prstGeom prst="rect">
            <a:avLst/>
          </a:prstGeom>
        </p:spPr>
      </p:pic>
      <p:cxnSp>
        <p:nvCxnSpPr>
          <p:cNvPr id="13" name="מחבר חץ ישר 12"/>
          <p:cNvCxnSpPr/>
          <p:nvPr/>
        </p:nvCxnSpPr>
        <p:spPr>
          <a:xfrm>
            <a:off x="8129016" y="1563624"/>
            <a:ext cx="10160" cy="256147"/>
          </a:xfrm>
          <a:prstGeom prst="straightConnector1">
            <a:avLst/>
          </a:prstGeom>
          <a:ln w="19050">
            <a:solidFill>
              <a:srgbClr val="D688E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760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1394</Words>
  <Application>Microsoft Office PowerPoint</Application>
  <PresentationFormat>מסך רחב</PresentationFormat>
  <Paragraphs>174</Paragraphs>
  <Slides>25</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25</vt:i4>
      </vt:variant>
    </vt:vector>
  </HeadingPairs>
  <TitlesOfParts>
    <vt:vector size="34"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101</cp:revision>
  <dcterms:created xsi:type="dcterms:W3CDTF">2021-02-10T07:45:08Z</dcterms:created>
  <dcterms:modified xsi:type="dcterms:W3CDTF">2021-02-15T23:30:31Z</dcterms:modified>
</cp:coreProperties>
</file>